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983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915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629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56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1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091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285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184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298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7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313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00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C34E6-072F-407A-A634-1D4CEA635F82}" type="datetimeFigureOut">
              <a:rPr lang="nb-NO" smtClean="0"/>
              <a:pPr/>
              <a:t>21.06.2023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E60B1-6B53-44A8-8512-EC4D0EB127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4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69877" y="-2882940"/>
            <a:ext cx="18931753" cy="12623879"/>
          </a:xfrm>
          <a:prstGeom prst="rect">
            <a:avLst/>
          </a:prstGeom>
        </p:spPr>
      </p:pic>
      <p:pic>
        <p:nvPicPr>
          <p:cNvPr id="5" name="Bilde 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"/>
            <a:ext cx="12144672" cy="684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770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209CBD8CA55242AD77E133FB2D5184" ma:contentTypeVersion="14" ma:contentTypeDescription="Opprett et nytt dokument." ma:contentTypeScope="" ma:versionID="ec091824c45446b81a5e8d6608c219ed">
  <xsd:schema xmlns:xsd="http://www.w3.org/2001/XMLSchema" xmlns:xs="http://www.w3.org/2001/XMLSchema" xmlns:p="http://schemas.microsoft.com/office/2006/metadata/properties" xmlns:ns3="b3ed86a2-1228-40ff-b7b4-918bdf7e5209" xmlns:ns4="64cf99b7-3caa-47b4-98aa-50a2845d81f3" targetNamespace="http://schemas.microsoft.com/office/2006/metadata/properties" ma:root="true" ma:fieldsID="fe62d01a3500b7f4f57fb429aca2e9f3" ns3:_="" ns4:_="">
    <xsd:import namespace="b3ed86a2-1228-40ff-b7b4-918bdf7e5209"/>
    <xsd:import namespace="64cf99b7-3caa-47b4-98aa-50a2845d81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d86a2-1228-40ff-b7b4-918bdf7e52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99b7-3caa-47b4-98aa-50a2845d81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3ed86a2-1228-40ff-b7b4-918bdf7e5209" xsi:nil="true"/>
  </documentManagement>
</p:properties>
</file>

<file path=customXml/itemProps1.xml><?xml version="1.0" encoding="utf-8"?>
<ds:datastoreItem xmlns:ds="http://schemas.openxmlformats.org/officeDocument/2006/customXml" ds:itemID="{828B0739-14C2-4720-922B-32B8965EC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ed86a2-1228-40ff-b7b4-918bdf7e5209"/>
    <ds:schemaRef ds:uri="64cf99b7-3caa-47b4-98aa-50a2845d81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5E08B1-C2DD-4936-9066-4B569855EA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EBDD1-7140-4225-8876-4568309B02A2}">
  <ds:schemaRefs>
    <ds:schemaRef ds:uri="http://schemas.microsoft.com/office/2006/documentManagement/types"/>
    <ds:schemaRef ds:uri="http://schemas.microsoft.com/office/infopath/2007/PartnerControls"/>
    <ds:schemaRef ds:uri="b3ed86a2-1228-40ff-b7b4-918bdf7e520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4cf99b7-3caa-47b4-98aa-50a2845d81f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1_Office-tema</vt:lpstr>
      <vt:lpstr>PowerPoint-presentasjon</vt:lpstr>
    </vt:vector>
  </TitlesOfParts>
  <Company>Vestvagoy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Trude Hartviksen</dc:creator>
  <cp:lastModifiedBy>Trude Hartviksen</cp:lastModifiedBy>
  <cp:revision>1</cp:revision>
  <dcterms:created xsi:type="dcterms:W3CDTF">2023-06-21T11:59:46Z</dcterms:created>
  <dcterms:modified xsi:type="dcterms:W3CDTF">2023-06-21T12:00:02Z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0x0101007A209CBD8CA55242AD77E133FB2D5184</vt:lpwstr>
  </property>
</Properties>
</file>